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 snapToObjects="1">
      <p:cViewPr varScale="1">
        <p:scale>
          <a:sx n="150" d="100"/>
          <a:sy n="150" d="100"/>
        </p:scale>
        <p:origin x="52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acc03de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acc03de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acc03de2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acc03de2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acc03de2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acc03de2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acc03de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acc03de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acc03de2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acc03de2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acc03de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acc03de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acc03de2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acc03de2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b12c6fe0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b12c6fe0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cae202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cae202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b12c6fe0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b12c6fe0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acc03de2_1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9acc03de2_1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b12c6fe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b12c6fe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b5e8192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b5e8192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acc03de2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acc03de2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b5e819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b5e819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acc03de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acc03de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acc03de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acc03de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acc03de2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acc03de2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200150"/>
            <a:ext cx="9144000" cy="27432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1079"/>
            <a:ext cx="1827408" cy="5144627"/>
            <a:chOff x="0" y="-1438"/>
            <a:chExt cx="798030" cy="6859503"/>
          </a:xfrm>
        </p:grpSpPr>
        <p:sp>
          <p:nvSpPr>
            <p:cNvPr id="12" name="Google Shape;12;p2"/>
            <p:cNvSpPr/>
            <p:nvPr/>
          </p:nvSpPr>
          <p:spPr>
            <a:xfrm>
              <a:off x="0" y="-1438"/>
              <a:ext cx="798030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99015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>
            <a:off x="7316591" y="0"/>
            <a:ext cx="1827408" cy="5144627"/>
            <a:chOff x="0" y="-1438"/>
            <a:chExt cx="798030" cy="6859503"/>
          </a:xfrm>
        </p:grpSpPr>
        <p:sp>
          <p:nvSpPr>
            <p:cNvPr id="15" name="Google Shape;15;p2"/>
            <p:cNvSpPr/>
            <p:nvPr/>
          </p:nvSpPr>
          <p:spPr>
            <a:xfrm>
              <a:off x="0" y="-1438"/>
              <a:ext cx="798030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0" y="0"/>
              <a:ext cx="399015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1568185"/>
            <a:ext cx="7772400" cy="123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685800" y="2914650"/>
            <a:ext cx="77724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0" y="-1078"/>
            <a:ext cx="9144000" cy="1144200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>
            <a:off x="0" y="-1079"/>
            <a:ext cx="649181" cy="5144627"/>
            <a:chOff x="0" y="-1438"/>
            <a:chExt cx="649181" cy="6859503"/>
          </a:xfrm>
        </p:grpSpPr>
        <p:sp>
          <p:nvSpPr>
            <p:cNvPr id="23" name="Google Shape;23;p3"/>
            <p:cNvSpPr/>
            <p:nvPr/>
          </p:nvSpPr>
          <p:spPr>
            <a:xfrm>
              <a:off x="0" y="-1438"/>
              <a:ext cx="649181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0" y="0"/>
              <a:ext cx="500332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 flipH="1">
            <a:off x="8494493" y="0"/>
            <a:ext cx="649181" cy="5144627"/>
            <a:chOff x="0" y="-1438"/>
            <a:chExt cx="649181" cy="6859503"/>
          </a:xfrm>
        </p:grpSpPr>
        <p:sp>
          <p:nvSpPr>
            <p:cNvPr id="26" name="Google Shape;26;p3"/>
            <p:cNvSpPr/>
            <p:nvPr/>
          </p:nvSpPr>
          <p:spPr>
            <a:xfrm>
              <a:off x="0" y="-1438"/>
              <a:ext cx="649181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0" y="0"/>
              <a:ext cx="500332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/>
          <p:nvPr/>
        </p:nvSpPr>
        <p:spPr>
          <a:xfrm>
            <a:off x="0" y="4743450"/>
            <a:ext cx="9144000" cy="401100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-1078"/>
            <a:ext cx="9144000" cy="1144200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>
            <a:off x="0" y="-1079"/>
            <a:ext cx="649181" cy="5144627"/>
            <a:chOff x="0" y="-1438"/>
            <a:chExt cx="649181" cy="6859503"/>
          </a:xfrm>
        </p:grpSpPr>
        <p:sp>
          <p:nvSpPr>
            <p:cNvPr id="35" name="Google Shape;35;p4"/>
            <p:cNvSpPr/>
            <p:nvPr/>
          </p:nvSpPr>
          <p:spPr>
            <a:xfrm>
              <a:off x="0" y="-1438"/>
              <a:ext cx="649181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0" y="0"/>
              <a:ext cx="500332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4"/>
          <p:cNvGrpSpPr/>
          <p:nvPr/>
        </p:nvGrpSpPr>
        <p:grpSpPr>
          <a:xfrm flipH="1">
            <a:off x="8494493" y="0"/>
            <a:ext cx="649181" cy="5144627"/>
            <a:chOff x="0" y="-1438"/>
            <a:chExt cx="649181" cy="6859503"/>
          </a:xfrm>
        </p:grpSpPr>
        <p:sp>
          <p:nvSpPr>
            <p:cNvPr id="38" name="Google Shape;38;p4"/>
            <p:cNvSpPr/>
            <p:nvPr/>
          </p:nvSpPr>
          <p:spPr>
            <a:xfrm>
              <a:off x="0" y="-1438"/>
              <a:ext cx="649181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0" y="0"/>
              <a:ext cx="500332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0" y="4743450"/>
            <a:ext cx="9144000" cy="401100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0" y="-1078"/>
            <a:ext cx="9144000" cy="1144200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0" y="-1079"/>
            <a:ext cx="649181" cy="5144627"/>
            <a:chOff x="0" y="-1438"/>
            <a:chExt cx="649181" cy="6859503"/>
          </a:xfrm>
        </p:grpSpPr>
        <p:sp>
          <p:nvSpPr>
            <p:cNvPr id="48" name="Google Shape;48;p5"/>
            <p:cNvSpPr/>
            <p:nvPr/>
          </p:nvSpPr>
          <p:spPr>
            <a:xfrm>
              <a:off x="0" y="-1438"/>
              <a:ext cx="649181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0" y="0"/>
              <a:ext cx="500332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5"/>
          <p:cNvGrpSpPr/>
          <p:nvPr/>
        </p:nvGrpSpPr>
        <p:grpSpPr>
          <a:xfrm flipH="1">
            <a:off x="8494493" y="0"/>
            <a:ext cx="649181" cy="5144627"/>
            <a:chOff x="0" y="-1438"/>
            <a:chExt cx="649181" cy="6859503"/>
          </a:xfrm>
        </p:grpSpPr>
        <p:sp>
          <p:nvSpPr>
            <p:cNvPr id="51" name="Google Shape;51;p5"/>
            <p:cNvSpPr/>
            <p:nvPr/>
          </p:nvSpPr>
          <p:spPr>
            <a:xfrm>
              <a:off x="0" y="-1438"/>
              <a:ext cx="649181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0" y="0"/>
              <a:ext cx="500332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5"/>
          <p:cNvSpPr/>
          <p:nvPr/>
        </p:nvSpPr>
        <p:spPr>
          <a:xfrm>
            <a:off x="0" y="4743450"/>
            <a:ext cx="9144000" cy="401100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-1078"/>
            <a:ext cx="9144000" cy="1144200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6"/>
          <p:cNvGrpSpPr/>
          <p:nvPr/>
        </p:nvGrpSpPr>
        <p:grpSpPr>
          <a:xfrm>
            <a:off x="0" y="-1079"/>
            <a:ext cx="649181" cy="5144627"/>
            <a:chOff x="0" y="-1438"/>
            <a:chExt cx="649181" cy="6859503"/>
          </a:xfrm>
        </p:grpSpPr>
        <p:sp>
          <p:nvSpPr>
            <p:cNvPr id="59" name="Google Shape;59;p6"/>
            <p:cNvSpPr/>
            <p:nvPr/>
          </p:nvSpPr>
          <p:spPr>
            <a:xfrm>
              <a:off x="0" y="-1438"/>
              <a:ext cx="649181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0" y="0"/>
              <a:ext cx="500332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6"/>
          <p:cNvGrpSpPr/>
          <p:nvPr/>
        </p:nvGrpSpPr>
        <p:grpSpPr>
          <a:xfrm flipH="1">
            <a:off x="8494493" y="0"/>
            <a:ext cx="649181" cy="5144627"/>
            <a:chOff x="0" y="-1438"/>
            <a:chExt cx="649181" cy="6859503"/>
          </a:xfrm>
        </p:grpSpPr>
        <p:sp>
          <p:nvSpPr>
            <p:cNvPr id="62" name="Google Shape;62;p6"/>
            <p:cNvSpPr/>
            <p:nvPr/>
          </p:nvSpPr>
          <p:spPr>
            <a:xfrm>
              <a:off x="0" y="-1438"/>
              <a:ext cx="649181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0" y="0"/>
              <a:ext cx="500332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6"/>
          <p:cNvSpPr/>
          <p:nvPr/>
        </p:nvSpPr>
        <p:spPr>
          <a:xfrm>
            <a:off x="0" y="4743450"/>
            <a:ext cx="9144000" cy="401100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/>
          <p:nvPr/>
        </p:nvSpPr>
        <p:spPr>
          <a:xfrm>
            <a:off x="0" y="-1078"/>
            <a:ext cx="9144000" cy="1144200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7"/>
          <p:cNvGrpSpPr/>
          <p:nvPr/>
        </p:nvGrpSpPr>
        <p:grpSpPr>
          <a:xfrm>
            <a:off x="0" y="-1079"/>
            <a:ext cx="649181" cy="5144627"/>
            <a:chOff x="0" y="-1438"/>
            <a:chExt cx="649181" cy="6859503"/>
          </a:xfrm>
        </p:grpSpPr>
        <p:sp>
          <p:nvSpPr>
            <p:cNvPr id="70" name="Google Shape;70;p7"/>
            <p:cNvSpPr/>
            <p:nvPr/>
          </p:nvSpPr>
          <p:spPr>
            <a:xfrm>
              <a:off x="0" y="-1438"/>
              <a:ext cx="649181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0" y="0"/>
              <a:ext cx="500332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7"/>
          <p:cNvGrpSpPr/>
          <p:nvPr/>
        </p:nvGrpSpPr>
        <p:grpSpPr>
          <a:xfrm flipH="1">
            <a:off x="8494493" y="0"/>
            <a:ext cx="649181" cy="5144627"/>
            <a:chOff x="0" y="-1438"/>
            <a:chExt cx="649181" cy="6859503"/>
          </a:xfrm>
        </p:grpSpPr>
        <p:sp>
          <p:nvSpPr>
            <p:cNvPr id="73" name="Google Shape;73;p7"/>
            <p:cNvSpPr/>
            <p:nvPr/>
          </p:nvSpPr>
          <p:spPr>
            <a:xfrm>
              <a:off x="0" y="-1438"/>
              <a:ext cx="649181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0" y="0"/>
              <a:ext cx="500332" cy="6858065"/>
            </a:xfrm>
            <a:custGeom>
              <a:avLst/>
              <a:gdLst/>
              <a:ahLst/>
              <a:cxnLst/>
              <a:rect l="l" t="t" r="r" b="b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0" y="4743450"/>
            <a:ext cx="9144000" cy="401100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otligh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rebuchet MS"/>
              <a:buChar char="●"/>
              <a:defRPr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Char char="○"/>
              <a:def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Char char="■"/>
              <a:def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●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○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■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●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○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■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37rKjgARp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ctrTitle"/>
          </p:nvPr>
        </p:nvSpPr>
        <p:spPr>
          <a:xfrm>
            <a:off x="685800" y="1568185"/>
            <a:ext cx="7772400" cy="12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M1117 Guardian</a:t>
            </a:r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subTitle" idx="1"/>
          </p:nvPr>
        </p:nvSpPr>
        <p:spPr>
          <a:xfrm>
            <a:off x="685800" y="2914650"/>
            <a:ext cx="77724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00"/>
                </a:solidFill>
              </a:rPr>
              <a:t>Full team effort</a:t>
            </a:r>
            <a:r>
              <a:rPr lang="en"/>
              <a:t> from Manu Mahalingam, Anand Lallria, Iwin Yeung, Aaron Santos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Wheels</a:t>
            </a:r>
            <a:endParaRPr/>
          </a:p>
        </p:txBody>
      </p:sp>
      <p:pic>
        <p:nvPicPr>
          <p:cNvPr id="145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56925"/>
            <a:ext cx="3497850" cy="306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 rotWithShape="1">
          <a:blip r:embed="rId4">
            <a:alphaModFix/>
          </a:blip>
          <a:srcRect l="36370" t="21772" r="17591" b="11707"/>
          <a:stretch/>
        </p:blipFill>
        <p:spPr>
          <a:xfrm>
            <a:off x="4439025" y="1225550"/>
            <a:ext cx="3934674" cy="319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Cannon</a:t>
            </a:r>
            <a:endParaRPr/>
          </a:p>
        </p:txBody>
      </p:sp>
      <p:pic>
        <p:nvPicPr>
          <p:cNvPr id="152" name="Google Shape;152;p18" descr="Canno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250" y="943525"/>
            <a:ext cx="4922750" cy="37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725" y="1283200"/>
            <a:ext cx="3777350" cy="28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Lights</a:t>
            </a:r>
            <a:endParaRPr/>
          </a:p>
        </p:txBody>
      </p:sp>
      <p:pic>
        <p:nvPicPr>
          <p:cNvPr id="159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50" y="1316700"/>
            <a:ext cx="3273950" cy="22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 rotWithShape="1">
          <a:blip r:embed="rId4">
            <a:alphaModFix/>
          </a:blip>
          <a:srcRect l="35901" t="25909" r="24805" b="26419"/>
          <a:stretch/>
        </p:blipFill>
        <p:spPr>
          <a:xfrm>
            <a:off x="4248282" y="981650"/>
            <a:ext cx="4249192" cy="28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one block Socket</a:t>
            </a:r>
            <a:endParaRPr/>
          </a:p>
        </p:txBody>
      </p:sp>
      <p:pic>
        <p:nvPicPr>
          <p:cNvPr id="166" name="Google Shape;166;p20" descr="Socke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200" y="1128188"/>
            <a:ext cx="5133199" cy="33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4">
            <a:alphaModFix/>
          </a:blip>
          <a:srcRect l="36014" t="19495" r="18415" b="11614"/>
          <a:stretch/>
        </p:blipFill>
        <p:spPr>
          <a:xfrm>
            <a:off x="617500" y="1722525"/>
            <a:ext cx="2668950" cy="226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Connector</a:t>
            </a:r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95" y="1269725"/>
            <a:ext cx="4511624" cy="29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 descr="Connec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195" y="1142995"/>
            <a:ext cx="3443475" cy="26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Connector</a:t>
            </a:r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 rotWithShape="1">
          <a:blip r:embed="rId3">
            <a:alphaModFix/>
          </a:blip>
          <a:srcRect l="33950" t="25609" r="22712" b="18080"/>
          <a:stretch/>
        </p:blipFill>
        <p:spPr>
          <a:xfrm>
            <a:off x="749825" y="1474400"/>
            <a:ext cx="4028723" cy="294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 descr="Co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650" y="800096"/>
            <a:ext cx="4186350" cy="32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Redesigned Axel (small difference)</a:t>
            </a:r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00" y="1507775"/>
            <a:ext cx="3563550" cy="22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 descr="axe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773" y="1345780"/>
            <a:ext cx="3649250" cy="27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Printed Parts Montage</a:t>
            </a:r>
            <a:endParaRPr/>
          </a:p>
        </p:txBody>
      </p:sp>
      <p:pic>
        <p:nvPicPr>
          <p:cNvPr id="194" name="Google Shape;194;p24" descr="IMG_2050.JPG"/>
          <p:cNvPicPr preferRelativeResize="0"/>
          <p:nvPr/>
        </p:nvPicPr>
        <p:blipFill rotWithShape="1">
          <a:blip r:embed="rId3">
            <a:alphaModFix/>
          </a:blip>
          <a:srcRect l="22910" b="4113"/>
          <a:stretch/>
        </p:blipFill>
        <p:spPr>
          <a:xfrm>
            <a:off x="3511525" y="1063375"/>
            <a:ext cx="1710724" cy="159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 descr="IMG_2049.JPG"/>
          <p:cNvPicPr preferRelativeResize="0"/>
          <p:nvPr/>
        </p:nvPicPr>
        <p:blipFill rotWithShape="1">
          <a:blip r:embed="rId4">
            <a:alphaModFix/>
          </a:blip>
          <a:srcRect t="18381" b="17503"/>
          <a:stretch/>
        </p:blipFill>
        <p:spPr>
          <a:xfrm>
            <a:off x="6741700" y="1063363"/>
            <a:ext cx="1793350" cy="15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 descr="IMG_2121.JPG"/>
          <p:cNvPicPr preferRelativeResize="0"/>
          <p:nvPr/>
        </p:nvPicPr>
        <p:blipFill rotWithShape="1">
          <a:blip r:embed="rId5">
            <a:alphaModFix/>
          </a:blip>
          <a:srcRect l="12846" t="12002"/>
          <a:stretch/>
        </p:blipFill>
        <p:spPr>
          <a:xfrm>
            <a:off x="765325" y="1328075"/>
            <a:ext cx="1631974" cy="12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 descr="IMG_2119.JPG"/>
          <p:cNvPicPr preferRelativeResize="0"/>
          <p:nvPr/>
        </p:nvPicPr>
        <p:blipFill rotWithShape="1">
          <a:blip r:embed="rId6">
            <a:alphaModFix/>
          </a:blip>
          <a:srcRect t="18776" b="25931"/>
          <a:stretch/>
        </p:blipFill>
        <p:spPr>
          <a:xfrm>
            <a:off x="1435900" y="3176325"/>
            <a:ext cx="1793350" cy="13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 descr="IMG_2120.JPG"/>
          <p:cNvPicPr preferRelativeResize="0"/>
          <p:nvPr/>
        </p:nvPicPr>
        <p:blipFill rotWithShape="1">
          <a:blip r:embed="rId7">
            <a:alphaModFix/>
          </a:blip>
          <a:srcRect t="15568" b="17929"/>
          <a:stretch/>
        </p:blipFill>
        <p:spPr>
          <a:xfrm>
            <a:off x="4551500" y="2866813"/>
            <a:ext cx="2190200" cy="19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LIST VIEW</a:t>
            </a:r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 rotWithShape="1">
          <a:blip r:embed="rId3">
            <a:alphaModFix/>
          </a:blip>
          <a:srcRect l="33342" t="24223" r="28768" b="24844"/>
          <a:stretch/>
        </p:blipFill>
        <p:spPr>
          <a:xfrm>
            <a:off x="2017125" y="1063375"/>
            <a:ext cx="4929652" cy="372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1076" y="4059375"/>
            <a:ext cx="972927" cy="7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Made by                  MM, IY, AS, AL </a:t>
            </a:r>
            <a:endParaRPr/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888" y="1130475"/>
            <a:ext cx="6471324" cy="36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838" y="82625"/>
            <a:ext cx="1104100" cy="11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 </a:t>
            </a:r>
            <a:endParaRPr/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 l="31935" b="51618"/>
          <a:stretch/>
        </p:blipFill>
        <p:spPr>
          <a:xfrm>
            <a:off x="721150" y="1880300"/>
            <a:ext cx="2443550" cy="15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1372775" y="3727925"/>
            <a:ext cx="1140300" cy="641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00FF"/>
                </a:solidFill>
              </a:rPr>
              <a:t>For the Cannon</a:t>
            </a:r>
            <a:endParaRPr b="1">
              <a:solidFill>
                <a:srgbClr val="9900FF"/>
              </a:solidFill>
            </a:endParaRPr>
          </a:p>
        </p:txBody>
      </p:sp>
      <p:pic>
        <p:nvPicPr>
          <p:cNvPr id="90" name="Google Shape;9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7475" y="427625"/>
            <a:ext cx="4718526" cy="324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9"/>
          <p:cNvCxnSpPr/>
          <p:nvPr/>
        </p:nvCxnSpPr>
        <p:spPr>
          <a:xfrm flipH="1">
            <a:off x="6367025" y="3824950"/>
            <a:ext cx="439500" cy="641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92;p9"/>
          <p:cNvSpPr txBox="1"/>
          <p:nvPr/>
        </p:nvSpPr>
        <p:spPr>
          <a:xfrm>
            <a:off x="5702425" y="3990625"/>
            <a:ext cx="1651200" cy="522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00FF"/>
                </a:solidFill>
              </a:rPr>
              <a:t>The real M117 Guardian</a:t>
            </a:r>
            <a:endParaRPr b="1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PUT TOGETHER VIEW</a:t>
            </a:r>
            <a:endParaRPr/>
          </a:p>
        </p:txBody>
      </p:sp>
      <p:pic>
        <p:nvPicPr>
          <p:cNvPr id="98" name="Google Shape;98;p10"/>
          <p:cNvPicPr preferRelativeResize="0"/>
          <p:nvPr/>
        </p:nvPicPr>
        <p:blipFill rotWithShape="1">
          <a:blip r:embed="rId3">
            <a:alphaModFix/>
          </a:blip>
          <a:srcRect l="26184" t="20590" r="15250" b="14105"/>
          <a:stretch/>
        </p:blipFill>
        <p:spPr>
          <a:xfrm>
            <a:off x="503800" y="1617700"/>
            <a:ext cx="3977225" cy="24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0"/>
          <p:cNvPicPr preferRelativeResize="0"/>
          <p:nvPr/>
        </p:nvPicPr>
        <p:blipFill rotWithShape="1">
          <a:blip r:embed="rId4">
            <a:alphaModFix/>
          </a:blip>
          <a:srcRect l="6272" t="5370" r="7095" b="4222"/>
          <a:stretch/>
        </p:blipFill>
        <p:spPr>
          <a:xfrm>
            <a:off x="4559825" y="1643225"/>
            <a:ext cx="4205775" cy="244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GEOGEBRA Dimension View</a:t>
            </a:r>
            <a:endParaRPr/>
          </a:p>
        </p:txBody>
      </p:sp>
      <p:pic>
        <p:nvPicPr>
          <p:cNvPr id="105" name="Google Shape;105;p11" descr="Screenshot (227).png"/>
          <p:cNvPicPr preferRelativeResize="0"/>
          <p:nvPr/>
        </p:nvPicPr>
        <p:blipFill rotWithShape="1">
          <a:blip r:embed="rId3">
            <a:alphaModFix/>
          </a:blip>
          <a:srcRect l="29937" t="25315" r="5375" b="7461"/>
          <a:stretch/>
        </p:blipFill>
        <p:spPr>
          <a:xfrm>
            <a:off x="1499400" y="1301750"/>
            <a:ext cx="6145200" cy="35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>
            <a:spLocks noGrp="1"/>
          </p:cNvSpPr>
          <p:nvPr>
            <p:ph type="title"/>
          </p:nvPr>
        </p:nvSpPr>
        <p:spPr>
          <a:xfrm>
            <a:off x="457200" y="4535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M1117 Put Together Video Presentation</a:t>
            </a:r>
            <a:endParaRPr/>
          </a:p>
        </p:txBody>
      </p:sp>
      <p:pic>
        <p:nvPicPr>
          <p:cNvPr id="111" name="Google Shape;111;p12" descr="PLTW CLASS PROJECT" title="M1117 Presentation 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924" y="1162775"/>
            <a:ext cx="4922150" cy="36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Animated Gif</a:t>
            </a:r>
            <a:endParaRPr/>
          </a:p>
        </p:txBody>
      </p:sp>
      <p:pic>
        <p:nvPicPr>
          <p:cNvPr id="117" name="Google Shape;117;p13"/>
          <p:cNvPicPr preferRelativeResize="0"/>
          <p:nvPr/>
        </p:nvPicPr>
        <p:blipFill rotWithShape="1">
          <a:blip r:embed="rId3">
            <a:alphaModFix/>
          </a:blip>
          <a:srcRect l="17396" t="19485" b="10997"/>
          <a:stretch/>
        </p:blipFill>
        <p:spPr>
          <a:xfrm>
            <a:off x="709900" y="1245375"/>
            <a:ext cx="7708376" cy="34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Front</a:t>
            </a:r>
            <a:endParaRPr/>
          </a:p>
        </p:txBody>
      </p:sp>
      <p:pic>
        <p:nvPicPr>
          <p:cNvPr id="123" name="Google Shape;123;p14" descr="Screenshot (220).png"/>
          <p:cNvPicPr preferRelativeResize="0"/>
          <p:nvPr/>
        </p:nvPicPr>
        <p:blipFill rotWithShape="1">
          <a:blip r:embed="rId3">
            <a:alphaModFix/>
          </a:blip>
          <a:srcRect l="29294" t="19018" r="20363" b="18807"/>
          <a:stretch/>
        </p:blipFill>
        <p:spPr>
          <a:xfrm>
            <a:off x="834275" y="995825"/>
            <a:ext cx="2582245" cy="208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 descr="Screenshot (221).png"/>
          <p:cNvPicPr preferRelativeResize="0"/>
          <p:nvPr/>
        </p:nvPicPr>
        <p:blipFill rotWithShape="1">
          <a:blip r:embed="rId4">
            <a:alphaModFix/>
          </a:blip>
          <a:srcRect l="35632" t="53592" r="52965" b="33537"/>
          <a:stretch/>
        </p:blipFill>
        <p:spPr>
          <a:xfrm>
            <a:off x="834286" y="3160150"/>
            <a:ext cx="2768701" cy="17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 descr="Front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9021" y="995825"/>
            <a:ext cx="4742029" cy="3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Body</a:t>
            </a:r>
            <a:endParaRPr/>
          </a:p>
        </p:txBody>
      </p:sp>
      <p:pic>
        <p:nvPicPr>
          <p:cNvPr id="131" name="Google Shape;131;p15" descr="bod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774" y="1277613"/>
            <a:ext cx="4477050" cy="34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4">
            <a:alphaModFix/>
          </a:blip>
          <a:srcRect l="11410" t="15118" r="11855" b="3421"/>
          <a:stretch/>
        </p:blipFill>
        <p:spPr>
          <a:xfrm>
            <a:off x="271775" y="1277625"/>
            <a:ext cx="3674075" cy="31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Back</a:t>
            </a:r>
            <a:endParaRPr/>
          </a:p>
        </p:txBody>
      </p:sp>
      <p:pic>
        <p:nvPicPr>
          <p:cNvPr id="138" name="Google Shape;138;p16" descr="bod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763" y="943738"/>
            <a:ext cx="4772025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 l="7178" r="3086" b="1912"/>
          <a:stretch/>
        </p:blipFill>
        <p:spPr>
          <a:xfrm>
            <a:off x="457200" y="1582650"/>
            <a:ext cx="3538299" cy="25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otlight">
  <a:themeElements>
    <a:clrScheme name="Custom 439">
      <a:dk1>
        <a:srgbClr val="000000"/>
      </a:dk1>
      <a:lt1>
        <a:srgbClr val="FFFFFF"/>
      </a:lt1>
      <a:dk2>
        <a:srgbClr val="5C6E95"/>
      </a:dk2>
      <a:lt2>
        <a:srgbClr val="ACB4C2"/>
      </a:lt2>
      <a:accent1>
        <a:srgbClr val="667E50"/>
      </a:accent1>
      <a:accent2>
        <a:srgbClr val="CFBF73"/>
      </a:accent2>
      <a:accent3>
        <a:srgbClr val="8C7C82"/>
      </a:accent3>
      <a:accent4>
        <a:srgbClr val="9ABF87"/>
      </a:accent4>
      <a:accent5>
        <a:srgbClr val="CF9462"/>
      </a:accent5>
      <a:accent6>
        <a:srgbClr val="A25642"/>
      </a:accent6>
      <a:hlink>
        <a:srgbClr val="5173A5"/>
      </a:hlink>
      <a:folHlink>
        <a:srgbClr val="6872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Microsoft Macintosh PowerPoint</Application>
  <PresentationFormat>On-screen Show (16:9)</PresentationFormat>
  <Paragraphs>22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Trebuchet MS</vt:lpstr>
      <vt:lpstr>Spotlight</vt:lpstr>
      <vt:lpstr>M1117 Guardian</vt:lpstr>
      <vt:lpstr>Inspiration </vt:lpstr>
      <vt:lpstr>ALL PUT TOGETHER VIEW</vt:lpstr>
      <vt:lpstr>GEOGEBRA Dimension View</vt:lpstr>
      <vt:lpstr>The M1117 Put Together Video Presentation</vt:lpstr>
      <vt:lpstr>Animated Gif</vt:lpstr>
      <vt:lpstr>The Front</vt:lpstr>
      <vt:lpstr>The Body</vt:lpstr>
      <vt:lpstr>The Back</vt:lpstr>
      <vt:lpstr>The Wheels</vt:lpstr>
      <vt:lpstr>The Cannon</vt:lpstr>
      <vt:lpstr>The Lights</vt:lpstr>
      <vt:lpstr>The one block Socket</vt:lpstr>
      <vt:lpstr>Connector</vt:lpstr>
      <vt:lpstr>Connector</vt:lpstr>
      <vt:lpstr>Redesigned Axel (small difference)</vt:lpstr>
      <vt:lpstr>3D Printed Parts Montage</vt:lpstr>
      <vt:lpstr>PARTS LIST VIEW</vt:lpstr>
      <vt:lpstr>     Made by                  MM, IY, AS, AL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M1117 Guardian</dc:title>
  <cp:lastModifiedBy>Iwin Yeung</cp:lastModifiedBy>
  <cp:revision>1</cp:revision>
  <dcterms:modified xsi:type="dcterms:W3CDTF">2019-04-20T05:08:43Z</dcterms:modified>
</cp:coreProperties>
</file>